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247900" y="2348880"/>
            <a:ext cx="7696200" cy="2097385"/>
            <a:chOff x="2247900" y="2348880"/>
            <a:chExt cx="7696200" cy="209738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3225" y="2348880"/>
              <a:ext cx="6305550" cy="733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47900" y="3789040"/>
              <a:ext cx="7696200" cy="65722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1762125"/>
            <a:ext cx="10134600" cy="3333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96200" y="1762125"/>
            <a:ext cx="7920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359696" y="2636912"/>
            <a:ext cx="7920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110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340768"/>
            <a:ext cx="10058400" cy="5143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00788" y="3068960"/>
            <a:ext cx="10467819" cy="18722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5085184"/>
            <a:ext cx="10585176" cy="15841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529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781175"/>
            <a:ext cx="10525125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727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340768"/>
            <a:ext cx="10115550" cy="5133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23592" y="2204864"/>
            <a:ext cx="187220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64545" y="2204864"/>
            <a:ext cx="187220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492137" y="3092110"/>
            <a:ext cx="187220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349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628800"/>
            <a:ext cx="10077450" cy="4638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2492896"/>
            <a:ext cx="10297144" cy="2232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4848237"/>
            <a:ext cx="10225136" cy="14192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766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340768"/>
            <a:ext cx="10620375" cy="5172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1412776"/>
            <a:ext cx="10229850" cy="5143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07568" y="3140968"/>
            <a:ext cx="7920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969340" y="4900320"/>
            <a:ext cx="7920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156955" y="4923470"/>
            <a:ext cx="1407003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581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62" y="1916832"/>
            <a:ext cx="10048875" cy="3629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2708920"/>
            <a:ext cx="1008112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3501008"/>
            <a:ext cx="10225136" cy="1224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6" y="4884960"/>
            <a:ext cx="1008112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06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988840"/>
            <a:ext cx="10696575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781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462" y="1484784"/>
            <a:ext cx="10125075" cy="4972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3461" y="4005064"/>
            <a:ext cx="10125075" cy="23042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031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1895475"/>
            <a:ext cx="10182225" cy="3067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04886" y="3429000"/>
            <a:ext cx="10182225" cy="1656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606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38187" y="1340768"/>
            <a:ext cx="10715625" cy="5088979"/>
            <a:chOff x="738187" y="1340768"/>
            <a:chExt cx="10715625" cy="50889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38187" y="1340768"/>
              <a:ext cx="10715625" cy="2324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3472" y="4077072"/>
              <a:ext cx="10029825" cy="23526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14072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4887" y="1340768"/>
            <a:ext cx="1018222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64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2025-12-18T01:04:21Z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